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image" Target="../media/image-7-2.jp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6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3A5A40"/>
          </a:solidFill>
          <a:ln w="12700">
            <a:solidFill>
              <a:srgbClr val="3A5A40"/>
            </a:solidFill>
            <a:prstDash val="solid"/>
          </a:ln>
        </p:spPr>
      </p:sp>
      <p:pic>
        <p:nvPicPr>
          <p:cNvPr id="3" name="Image 0" descr="C:\Users\resig\OneDrive\Desktop\Naturgeheimisse\naturgeheimnisse-website\koerperbutter\assets\ringelblum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452360" y="0"/>
            <a:ext cx="4739335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40080" y="1417320"/>
            <a:ext cx="62179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40" kern="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200" dirty="0"/>
          </a:p>
        </p:txBody>
      </p:sp>
      <p:sp>
        <p:nvSpPr>
          <p:cNvPr id="5" name="Text 2"/>
          <p:cNvSpPr/>
          <p:nvPr/>
        </p:nvSpPr>
        <p:spPr>
          <a:xfrm>
            <a:off x="640080" y="1828800"/>
            <a:ext cx="64008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800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Balsame</a:t>
            </a:r>
            <a:endParaRPr lang="en-US" sz="4800" dirty="0"/>
          </a:p>
        </p:txBody>
      </p:sp>
      <p:sp>
        <p:nvSpPr>
          <p:cNvPr id="6" name="Text 3"/>
          <p:cNvSpPr/>
          <p:nvPr/>
        </p:nvSpPr>
        <p:spPr>
          <a:xfrm>
            <a:off x="640080" y="278892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5C534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für die kalte Jahreszeit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640080" y="3383280"/>
            <a:ext cx="1234440" cy="32004"/>
          </a:xfrm>
          <a:prstGeom prst="rect">
            <a:avLst/>
          </a:prstGeom>
          <a:solidFill>
            <a:srgbClr val="C4A35A"/>
          </a:solidFill>
          <a:ln w="12700">
            <a:solidFill>
              <a:srgbClr val="C4A35A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40080" y="3703320"/>
            <a:ext cx="6400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F5D3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Für die Haut. Und für die Seele.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640080" y="580644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Handbalsam und Körperbutter, selbst gemacht.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502920" y="651052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60" kern="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10424160" y="6510528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01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40" kern="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ANDERS ALS GEKAUFT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85800"/>
            <a:ext cx="11155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Was in der Dose wirklich steckt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1554480"/>
            <a:ext cx="5394960" cy="640080"/>
          </a:xfrm>
          <a:prstGeom prst="roundRect">
            <a:avLst>
              <a:gd name="adj" fmla="val 11429"/>
            </a:avLst>
          </a:prstGeom>
          <a:solidFill>
            <a:srgbClr val="EEF3EC"/>
          </a:solidFill>
          <a:ln/>
        </p:spPr>
      </p:sp>
      <p:sp>
        <p:nvSpPr>
          <p:cNvPr id="5" name="Text 3"/>
          <p:cNvSpPr/>
          <p:nvPr/>
        </p:nvSpPr>
        <p:spPr>
          <a:xfrm>
            <a:off x="685800" y="1664208"/>
            <a:ext cx="5029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Gekaufte Creme</a:t>
            </a:r>
            <a:endParaRPr lang="en-US" sz="1800" dirty="0"/>
          </a:p>
        </p:txBody>
      </p:sp>
      <p:sp>
        <p:nvSpPr>
          <p:cNvPr id="6" name="Shape 4"/>
          <p:cNvSpPr/>
          <p:nvPr/>
        </p:nvSpPr>
        <p:spPr>
          <a:xfrm>
            <a:off x="6263640" y="1554480"/>
            <a:ext cx="5394960" cy="640080"/>
          </a:xfrm>
          <a:prstGeom prst="roundRect">
            <a:avLst>
              <a:gd name="adj" fmla="val 11429"/>
            </a:avLst>
          </a:prstGeom>
          <a:solidFill>
            <a:srgbClr val="3A5A40"/>
          </a:solidFill>
          <a:ln/>
        </p:spPr>
      </p:sp>
      <p:sp>
        <p:nvSpPr>
          <p:cNvPr id="7" name="Text 5"/>
          <p:cNvSpPr/>
          <p:nvPr/>
        </p:nvSpPr>
        <p:spPr>
          <a:xfrm>
            <a:off x="6446520" y="1664208"/>
            <a:ext cx="50292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6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Unser Balsam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85800" y="251460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C534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Oft zum größten Teil Wasser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85800" y="347472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C534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Duft, Emulgator, Konservierer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85800" y="443484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5C534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Zieht ein und ist weg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6446520" y="251460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F5D3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Kein Wasser, nur Fett und Wachs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446520" y="347472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F5D3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Zutaten, die du benennen kannst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6446520" y="4434840"/>
            <a:ext cx="5029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F5D3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Bleibt als Pflege auf der Haut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502920" y="651052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60" kern="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10424160" y="6510528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02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resig\OneDrive\Desktop\Naturgeheimisse\naturgeheimnisse-website\koerperbutter\assets\dosen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680960" y="0"/>
            <a:ext cx="4510735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777240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40" kern="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DER NAME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02920" y="1143000"/>
            <a:ext cx="6858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Ein Balsam lindert.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502920" y="2057400"/>
            <a:ext cx="67665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5C534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Er pflegt die Haut, die vom Kalten spröde wird.</a:t>
            </a:r>
            <a:endParaRPr lang="en-US" sz="1800" dirty="0"/>
          </a:p>
          <a:p>
            <a:pPr indent="0" marL="0">
              <a:buNone/>
            </a:pPr>
            <a:endParaRPr lang="en-US" sz="1800" dirty="0"/>
          </a:p>
          <a:p>
            <a:pPr indent="0" marL="0">
              <a:buNone/>
            </a:pPr>
            <a:r>
              <a:rPr lang="en-US" sz="1800" i="1" dirty="0">
                <a:solidFill>
                  <a:srgbClr val="5C534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Und er streichelt die Seele, weil die Hände ankommen.</a:t>
            </a:r>
            <a:endParaRPr lang="en-US" sz="1800" dirty="0"/>
          </a:p>
          <a:p>
            <a:pPr indent="0" marL="0">
              <a:buNone/>
            </a:pPr>
            <a:endParaRPr lang="en-US" sz="1800" dirty="0"/>
          </a:p>
          <a:p>
            <a:pPr indent="0" marL="0">
              <a:buNone/>
            </a:pPr>
            <a:r>
              <a:rPr lang="en-US" sz="1800" i="1" dirty="0">
                <a:solidFill>
                  <a:srgbClr val="5C534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Das Einreiben ist schon der erste Teil der Pflege.</a:t>
            </a:r>
            <a:endParaRPr lang="en-US" sz="1800" dirty="0"/>
          </a:p>
        </p:txBody>
      </p:sp>
      <p:sp>
        <p:nvSpPr>
          <p:cNvPr id="6" name="Shape 3"/>
          <p:cNvSpPr/>
          <p:nvPr/>
        </p:nvSpPr>
        <p:spPr>
          <a:xfrm>
            <a:off x="502920" y="4572000"/>
            <a:ext cx="1097280" cy="32004"/>
          </a:xfrm>
          <a:prstGeom prst="rect">
            <a:avLst/>
          </a:prstGeom>
          <a:solidFill>
            <a:srgbClr val="C4A35A"/>
          </a:solidFill>
          <a:ln w="12700">
            <a:solidFill>
              <a:srgbClr val="C4A35A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02920" y="4800600"/>
            <a:ext cx="6766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F5D3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Sanft. Langsam. Ohne Schnörkel.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02920" y="651052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60" kern="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10424160" y="6510528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03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resig\OneDrive\Desktop\Naturgeheimisse\naturgeheimnisse-website\koerperbutter\assets\ringelblum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484632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12080" y="777240"/>
            <a:ext cx="6400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40" kern="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SANFT GENUG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212080" y="1143000"/>
            <a:ext cx="64922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Auch für Babys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5212080" y="196596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Ein Balsam ist mild.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212080" y="246888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Ohne Parfum. Ohne ätherisches Öl.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212080" y="297180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Ringelblume, Kakaobutter, Bienenwachs.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212080" y="3474720"/>
            <a:ext cx="6400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C2A24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Pflege, kein Medikament.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5212080" y="4160520"/>
            <a:ext cx="6400800" cy="1417320"/>
          </a:xfrm>
          <a:prstGeom prst="roundRect">
            <a:avLst>
              <a:gd name="adj" fmla="val 6452"/>
            </a:avLst>
          </a:prstGeom>
          <a:solidFill>
            <a:srgbClr val="EEF3EC"/>
          </a:solidFill>
          <a:ln/>
        </p:spPr>
      </p:sp>
      <p:sp>
        <p:nvSpPr>
          <p:cNvPr id="10" name="Text 7"/>
          <p:cNvSpPr/>
          <p:nvPr/>
        </p:nvSpPr>
        <p:spPr>
          <a:xfrm>
            <a:off x="5440680" y="4343400"/>
            <a:ext cx="59436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Wer ihn für ein Baby nutzt, lässt den Duft weg. Die Ringelblume reicht.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02920" y="651052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60" kern="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0424160" y="6510528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04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65760"/>
            <a:ext cx="7315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40" kern="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KÖRPERBUTTER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02920" y="685800"/>
            <a:ext cx="111556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Reich an Pflege.</a:t>
            </a:r>
            <a:endParaRPr lang="en-US" sz="3000" dirty="0"/>
          </a:p>
          <a:p>
            <a:pPr indent="0" marL="0">
              <a:buNone/>
            </a:pPr>
            <a:r>
              <a:rPr lang="en-US" sz="3000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Reich an Feuchtigkeit.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02920" y="2194560"/>
            <a:ext cx="3611880" cy="3246120"/>
          </a:xfrm>
          <a:prstGeom prst="roundRect">
            <a:avLst>
              <a:gd name="adj" fmla="val 3380"/>
            </a:avLst>
          </a:prstGeom>
          <a:solidFill>
            <a:srgbClr val="EEF3EC"/>
          </a:solidFill>
          <a:ln/>
        </p:spPr>
      </p:sp>
      <p:sp>
        <p:nvSpPr>
          <p:cNvPr id="5" name="Text 3"/>
          <p:cNvSpPr/>
          <p:nvPr/>
        </p:nvSpPr>
        <p:spPr>
          <a:xfrm>
            <a:off x="758952" y="246888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Für die kalte Haut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58952" y="338328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534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Wenn die Heizung die Haut austrocknet, braucht sie mehr als eine leichte Lotion.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4343400" y="2194560"/>
            <a:ext cx="3611880" cy="3246120"/>
          </a:xfrm>
          <a:prstGeom prst="roundRect">
            <a:avLst>
              <a:gd name="adj" fmla="val 3380"/>
            </a:avLst>
          </a:prstGeom>
          <a:solidFill>
            <a:srgbClr val="3A5A40"/>
          </a:solidFill>
          <a:ln/>
        </p:spPr>
      </p:sp>
      <p:sp>
        <p:nvSpPr>
          <p:cNvPr id="8" name="Text 6"/>
          <p:cNvSpPr/>
          <p:nvPr/>
        </p:nvSpPr>
        <p:spPr>
          <a:xfrm>
            <a:off x="4599432" y="246888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6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Fett, das bleibt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599432" y="338328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EDE6DB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Shea, Mango und Kakao geben, statt nur kurz zu glänzen.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8183880" y="2194560"/>
            <a:ext cx="3611880" cy="3246120"/>
          </a:xfrm>
          <a:prstGeom prst="roundRect">
            <a:avLst>
              <a:gd name="adj" fmla="val 3380"/>
            </a:avLst>
          </a:prstGeom>
          <a:solidFill>
            <a:srgbClr val="EEF3EC"/>
          </a:solidFill>
          <a:ln/>
        </p:spPr>
      </p:sp>
      <p:sp>
        <p:nvSpPr>
          <p:cNvPr id="11" name="Text 9"/>
          <p:cNvSpPr/>
          <p:nvPr/>
        </p:nvSpPr>
        <p:spPr>
          <a:xfrm>
            <a:off x="8439912" y="2468880"/>
            <a:ext cx="3108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Zum Einreiben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439912" y="3383280"/>
            <a:ext cx="310896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534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Morgens auf noch feuchte Haut, oder abends, wenn der Tag aus ist.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502920" y="651052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60" kern="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10424160" y="6510528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05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resig\OneDrive\Desktop\Naturgeheimisse\naturgeheimnisse-website\koerperbutter\assets\she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772400" y="777240"/>
            <a:ext cx="3886200" cy="539496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411480"/>
            <a:ext cx="68580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40" kern="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WIE SIE SICH ANFÜHLT</a:t>
            </a:r>
            <a:endParaRPr lang="en-US" sz="1200" dirty="0"/>
          </a:p>
        </p:txBody>
      </p:sp>
      <p:sp>
        <p:nvSpPr>
          <p:cNvPr id="4" name="Text 1"/>
          <p:cNvSpPr/>
          <p:nvPr/>
        </p:nvSpPr>
        <p:spPr>
          <a:xfrm>
            <a:off x="502920" y="777240"/>
            <a:ext cx="69494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Die Haut nimmt sie auf.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502920" y="169164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Nicht schwer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502920" y="2075688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534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Sie liegt nicht als Schicht. Die Haut fühlt sich gepflegt an, nicht zugekleistert.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02920" y="301752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Poren bleiben offen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502920" y="3401568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534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Nichts zieht sich zu. Die Haut darf weiter atmen.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502920" y="4343400"/>
            <a:ext cx="6858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Feuchtigkeit bleibt</a:t>
            </a:r>
            <a:endParaRPr lang="en-US" sz="1800" dirty="0"/>
          </a:p>
        </p:txBody>
      </p:sp>
      <p:sp>
        <p:nvSpPr>
          <p:cNvPr id="10" name="Text 7"/>
          <p:cNvSpPr/>
          <p:nvPr/>
        </p:nvSpPr>
        <p:spPr>
          <a:xfrm>
            <a:off x="502920" y="4727448"/>
            <a:ext cx="6858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534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Reichhaltig heißt: die Feuchtigkeit bleibt, statt zu verfliegen.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502920" y="651052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60" kern="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10424160" y="6510528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06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6F1E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resig\OneDrive\Desktop\Naturgeheimisse\naturgeheimnisse-website\koerperbutter\assets\butter-stillleben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6095390" cy="3246120"/>
          </a:xfrm>
          <a:prstGeom prst="rect">
            <a:avLst/>
          </a:prstGeom>
        </p:spPr>
      </p:pic>
      <p:pic>
        <p:nvPicPr>
          <p:cNvPr id="3" name="Image 1" descr="C:\Users\resig\OneDrive\Desktop\Naturgeheimisse\naturgeheimnisse-website\koerperbutter\assets\mango-kakao.jp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095390" y="0"/>
            <a:ext cx="6096305" cy="324612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502920" y="3429000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40" kern="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SHEAHAUT</a:t>
            </a:r>
            <a:endParaRPr lang="en-US" sz="1200" dirty="0"/>
          </a:p>
        </p:txBody>
      </p:sp>
      <p:sp>
        <p:nvSpPr>
          <p:cNvPr id="5" name="Text 1"/>
          <p:cNvSpPr/>
          <p:nvPr/>
        </p:nvSpPr>
        <p:spPr>
          <a:xfrm>
            <a:off x="502920" y="374904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Tief und ruhig</a:t>
            </a:r>
            <a:endParaRPr lang="en-US" sz="2400" dirty="0"/>
          </a:p>
        </p:txBody>
      </p:sp>
      <p:sp>
        <p:nvSpPr>
          <p:cNvPr id="6" name="Text 2"/>
          <p:cNvSpPr/>
          <p:nvPr/>
        </p:nvSpPr>
        <p:spPr>
          <a:xfrm>
            <a:off x="502920" y="4297680"/>
            <a:ext cx="5303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534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Die reichere von beiden. Für sehr trockene Stellen, für den Abend, für Hände die viel arbeiten.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6446520" y="3429000"/>
            <a:ext cx="53035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40" kern="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MANGOHAUT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6446520" y="3749040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2F5D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Seidig und leicht</a:t>
            </a:r>
            <a:endParaRPr lang="en-US" sz="2400" dirty="0"/>
          </a:p>
        </p:txBody>
      </p:sp>
      <p:sp>
        <p:nvSpPr>
          <p:cNvPr id="9" name="Text 5"/>
          <p:cNvSpPr/>
          <p:nvPr/>
        </p:nvSpPr>
        <p:spPr>
          <a:xfrm>
            <a:off x="6446520" y="4297680"/>
            <a:ext cx="530352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5C534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Mango trägt, Kakao hält. Dieselbe Pflege, nur weniger schwer auf der Haut.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502920" y="651052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60" kern="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11" name="Text 7"/>
          <p:cNvSpPr/>
          <p:nvPr/>
        </p:nvSpPr>
        <p:spPr>
          <a:xfrm>
            <a:off x="10424160" y="6510528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C4A35A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07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3A5A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C:\Users\resig\OneDrive\Desktop\Naturgeheimisse\naturgeheimnisse-website\koerperbutter\assets\butter-stillleben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7589520" y="0"/>
            <a:ext cx="460217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7360920" y="0"/>
            <a:ext cx="256032" cy="6858000"/>
          </a:xfrm>
          <a:prstGeom prst="rect">
            <a:avLst/>
          </a:prstGeom>
          <a:solidFill>
            <a:srgbClr val="3A5A40"/>
          </a:solidFill>
          <a:ln w="12700">
            <a:solidFill>
              <a:srgbClr val="3A5A40"/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40080" y="1554480"/>
            <a:ext cx="64922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dirty="0">
                <a:solidFill>
                  <a:srgbClr val="F6F1E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Für die kalte Haut.</a:t>
            </a:r>
            <a:endParaRPr lang="en-US" sz="3400" dirty="0"/>
          </a:p>
        </p:txBody>
      </p:sp>
      <p:sp>
        <p:nvSpPr>
          <p:cNvPr id="5" name="Text 2"/>
          <p:cNvSpPr/>
          <p:nvPr/>
        </p:nvSpPr>
        <p:spPr>
          <a:xfrm>
            <a:off x="640080" y="2331720"/>
            <a:ext cx="6492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C4A35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Für die Seele, die mitgestreichelt wird.</a:t>
            </a:r>
            <a:endParaRPr lang="en-US" sz="1800" dirty="0"/>
          </a:p>
        </p:txBody>
      </p:sp>
      <p:sp>
        <p:nvSpPr>
          <p:cNvPr id="6" name="Text 3"/>
          <p:cNvSpPr/>
          <p:nvPr/>
        </p:nvSpPr>
        <p:spPr>
          <a:xfrm>
            <a:off x="640080" y="3200400"/>
            <a:ext cx="6492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dirty="0">
                <a:solidFill>
                  <a:srgbClr val="F6F1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Balsam an die Hände, auch an die ganz kleinen.</a:t>
            </a:r>
            <a:endParaRPr lang="en-US" sz="1800" dirty="0"/>
          </a:p>
          <a:p>
            <a:pPr indent="0" marL="0">
              <a:buNone/>
            </a:pPr>
            <a:r>
              <a:rPr lang="en-US" sz="1800" dirty="0">
                <a:solidFill>
                  <a:srgbClr val="F6F1E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Butter auf den Körper, reich und trotzdem leicht.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502920" y="6510528"/>
            <a:ext cx="7315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spc="160" kern="0" dirty="0">
                <a:solidFill>
                  <a:srgbClr val="E8D9A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NATURGEHEIMNISSE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10424160" y="6510528"/>
            <a:ext cx="12344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E8D9A8"/>
                </a:solidFill>
                <a:latin typeface="Garamond" pitchFamily="34" charset="0"/>
                <a:ea typeface="Garamond" pitchFamily="34" charset="-122"/>
                <a:cs typeface="Garamond" pitchFamily="34" charset="-120"/>
              </a:rPr>
              <a:t>08</a:t>
            </a:r>
            <a:endParaRPr lang="en-US" sz="1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Balsame für die kalte Jahreszeit – Naturgeheimnisse</dc:title>
  <dc:subject>Handbalsam und Körperbutter</dc:subject>
  <dc:creator>Resi Gilles</dc:creator>
  <cp:lastModifiedBy>Resi Gilles</cp:lastModifiedBy>
  <cp:revision>1</cp:revision>
  <dcterms:created xsi:type="dcterms:W3CDTF">2026-09-29T18:12:19Z</dcterms:created>
  <dcterms:modified xsi:type="dcterms:W3CDTF">2026-09-29T18:12:19Z</dcterms:modified>
</cp:coreProperties>
</file>